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37" r:id="rId3"/>
    <p:sldId id="452" r:id="rId4"/>
    <p:sldId id="453" r:id="rId5"/>
    <p:sldId id="454" r:id="rId6"/>
    <p:sldId id="45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52"/>
            <p14:sldId id="453"/>
            <p14:sldId id="454"/>
            <p14:sldId id="455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06-Oct-23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06-Oct-23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06-Oct-23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06-Oct-23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06-Oct-23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06-Oct-23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Introduction to Digital Forensics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1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Computer Forensics investigation process and its benefits Suggested Activities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06-Oct-23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I Computer Forensics investigation process and its benefits Suggested Activities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Forensics readiness planning is a proactive approach taken by organizations to prepare for and respond to digital incidents and security breaches. It involves creating a structured and well-documented framework that enables an organization to collect, preserve, and analyze digital evidence in a legally admissible manner. Here are some suggested activities for implementing a forensics readiness plan and the benefits associated with each:</a:t>
            </a:r>
          </a:p>
          <a:p>
            <a:r>
              <a:rPr lang="en-US" b="1" dirty="0"/>
              <a:t>Identify Key Stakeholders and Responsibilities:</a:t>
            </a:r>
            <a:endParaRPr lang="en-US" dirty="0"/>
          </a:p>
          <a:p>
            <a:pPr lvl="1"/>
            <a:r>
              <a:rPr lang="en-US" dirty="0"/>
              <a:t>Activity: Assign roles and responsibilities to individuals or teams within the organization.</a:t>
            </a:r>
          </a:p>
          <a:p>
            <a:pPr lvl="1"/>
            <a:r>
              <a:rPr lang="en-US" dirty="0"/>
              <a:t>Benefit: Ensures that there is clear accountability for forensics-related tasks during an incident, reducing response time and potential confusion.</a:t>
            </a:r>
          </a:p>
          <a:p>
            <a:r>
              <a:rPr lang="en-US" b="1" dirty="0"/>
              <a:t>Asset Inventory and Classification:</a:t>
            </a:r>
            <a:endParaRPr lang="en-US" dirty="0"/>
          </a:p>
          <a:p>
            <a:pPr lvl="1"/>
            <a:r>
              <a:rPr lang="en-US" dirty="0"/>
              <a:t>Activity: Create an inventory of digital assets (e.g., servers, workstations, databases) and classify them based on their criticality.</a:t>
            </a:r>
          </a:p>
          <a:p>
            <a:pPr lvl="1"/>
            <a:r>
              <a:rPr lang="en-US" dirty="0"/>
              <a:t>Benefit: Helps prioritize which assets to focus on during an incident, ensuring efficient resource allocation.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06-Oct-23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Mathiazhagan</a:t>
            </a:r>
            <a:r>
              <a:rPr lang="en-US" dirty="0" smtClean="0"/>
              <a:t> P -Assistant Professor - Computer Application </a:t>
            </a:r>
            <a:r>
              <a:rPr lang="en-US" dirty="0" err="1" smtClean="0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I Computer Forensics investigation process and its benefits Suggested Activities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Data Logging and Retention Policies:</a:t>
            </a:r>
            <a:endParaRPr lang="en-US" dirty="0"/>
          </a:p>
          <a:p>
            <a:pPr lvl="1"/>
            <a:r>
              <a:rPr lang="en-US" dirty="0"/>
              <a:t>Activity: Establish comprehensive logging practices and data retention policies.</a:t>
            </a:r>
          </a:p>
          <a:p>
            <a:pPr lvl="1"/>
            <a:r>
              <a:rPr lang="en-US" dirty="0"/>
              <a:t>Benefit: Enables the collection of vital evidence for investigations and compliance purposes while ensuring that data is not deleted prematurely.</a:t>
            </a:r>
          </a:p>
          <a:p>
            <a:r>
              <a:rPr lang="en-US" b="1" dirty="0"/>
              <a:t>Incident Response Plan (IRP):</a:t>
            </a:r>
            <a:endParaRPr lang="en-US" dirty="0"/>
          </a:p>
          <a:p>
            <a:pPr lvl="1"/>
            <a:r>
              <a:rPr lang="en-US" dirty="0"/>
              <a:t>Activity: Develop and maintain an IRP that includes procedures for forensics-related actions.</a:t>
            </a:r>
          </a:p>
          <a:p>
            <a:pPr lvl="1"/>
            <a:r>
              <a:rPr lang="en-US" dirty="0"/>
              <a:t>Benefit: Streamlines the incident response process and ensures that forensics tasks are integrated into the broader response </a:t>
            </a:r>
            <a:r>
              <a:rPr lang="en-US" dirty="0" smtClean="0"/>
              <a:t>strategy</a:t>
            </a:r>
          </a:p>
          <a:p>
            <a:r>
              <a:rPr lang="en-US" b="1" dirty="0"/>
              <a:t>Digital Evidence Handling Procedures:</a:t>
            </a:r>
            <a:endParaRPr lang="en-US" dirty="0"/>
          </a:p>
          <a:p>
            <a:r>
              <a:rPr lang="en-US" dirty="0"/>
              <a:t>Activity: Document the procedures for collecting, preserving, and analyzing digital evidence.</a:t>
            </a:r>
          </a:p>
          <a:p>
            <a:r>
              <a:rPr lang="en-US" dirty="0"/>
              <a:t>Benefit: Ensures that evidence is handled legally, ethically, and in a manner that maintains its integrity and admissibility in court.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06-Oct-23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Mathiazhagan</a:t>
            </a:r>
            <a:r>
              <a:rPr lang="en-US" dirty="0" smtClean="0"/>
              <a:t> P -Assistant Professor - Computer Application </a:t>
            </a:r>
            <a:r>
              <a:rPr lang="en-US" dirty="0" err="1" smtClean="0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2930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I Computer Forensics investigation process and its benefits Suggested Activities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Training and Skill Development:</a:t>
            </a:r>
            <a:endParaRPr lang="en-US" dirty="0"/>
          </a:p>
          <a:p>
            <a:pPr lvl="1"/>
            <a:r>
              <a:rPr lang="en-US" dirty="0"/>
              <a:t>Activity: Provide training to personnel involved in forensics activities, including digital forensics tools and techniques.</a:t>
            </a:r>
          </a:p>
          <a:p>
            <a:pPr lvl="1"/>
            <a:r>
              <a:rPr lang="en-US" dirty="0"/>
              <a:t>Benefit: Enhances the capabilities of the forensics team and ensures that they are well-prepared to handle incidents.</a:t>
            </a:r>
          </a:p>
          <a:p>
            <a:r>
              <a:rPr lang="en-US" b="1" dirty="0"/>
              <a:t>Continuous Monitoring and Alerting:</a:t>
            </a:r>
            <a:endParaRPr lang="en-US" dirty="0"/>
          </a:p>
          <a:p>
            <a:pPr lvl="1"/>
            <a:r>
              <a:rPr lang="en-US" dirty="0"/>
              <a:t>Activity: Implement systems for continuous monitoring and real-time alerting of suspicious activities.</a:t>
            </a:r>
          </a:p>
          <a:p>
            <a:pPr lvl="1"/>
            <a:r>
              <a:rPr lang="en-US" dirty="0"/>
              <a:t>Benefit: Helps detect incidents early, allowing for a faster response and potentially minimizing damage.</a:t>
            </a:r>
          </a:p>
          <a:p>
            <a:r>
              <a:rPr lang="en-US" b="1" dirty="0"/>
              <a:t>Legal and Compliance Considerations:</a:t>
            </a:r>
            <a:endParaRPr lang="en-US" dirty="0"/>
          </a:p>
          <a:p>
            <a:r>
              <a:rPr lang="en-US" dirty="0"/>
              <a:t>Activity: Stay informed about legal and regulatory requirements related to digital evidence collection.</a:t>
            </a:r>
          </a:p>
          <a:p>
            <a:r>
              <a:rPr lang="en-US" dirty="0"/>
              <a:t>Benefit: Ensures that the organization's actions are compliant with legal and regulatory standards, reducing legal risks.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06-Oct-23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Mathiazhagan</a:t>
            </a:r>
            <a:r>
              <a:rPr lang="en-US" dirty="0" smtClean="0"/>
              <a:t> P -Assistant Professor - Computer Application </a:t>
            </a:r>
            <a:r>
              <a:rPr lang="en-US" dirty="0" err="1" smtClean="0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2224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I Computer Forensics investigation process and its benefits Suggested Activities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Training and Skill Development:</a:t>
            </a:r>
            <a:endParaRPr lang="en-US" dirty="0"/>
          </a:p>
          <a:p>
            <a:pPr lvl="1"/>
            <a:r>
              <a:rPr lang="en-US" dirty="0"/>
              <a:t>Activity: Provide training to personnel involved in forensics activities, including digital forensics tools and techniques.</a:t>
            </a:r>
          </a:p>
          <a:p>
            <a:pPr lvl="1"/>
            <a:r>
              <a:rPr lang="en-US" dirty="0"/>
              <a:t>Benefit: Enhances the capabilities of the forensics team and ensures that they are well-prepared to handle incidents.</a:t>
            </a:r>
          </a:p>
          <a:p>
            <a:r>
              <a:rPr lang="en-US" b="1" dirty="0"/>
              <a:t>Continuous Monitoring and Alerting:</a:t>
            </a:r>
            <a:endParaRPr lang="en-US" dirty="0"/>
          </a:p>
          <a:p>
            <a:pPr lvl="1"/>
            <a:r>
              <a:rPr lang="en-US" dirty="0"/>
              <a:t>Activity: Implement systems for continuous monitoring and real-time alerting of suspicious activities.</a:t>
            </a:r>
          </a:p>
          <a:p>
            <a:pPr lvl="1"/>
            <a:r>
              <a:rPr lang="en-US" dirty="0"/>
              <a:t>Benefit: Helps detect incidents early, allowing for a faster response and potentially minimizing damage.</a:t>
            </a:r>
          </a:p>
          <a:p>
            <a:r>
              <a:rPr lang="en-US" b="1" dirty="0"/>
              <a:t>Legal and Compliance Considerations:</a:t>
            </a:r>
            <a:endParaRPr lang="en-US" dirty="0"/>
          </a:p>
          <a:p>
            <a:pPr lvl="1"/>
            <a:r>
              <a:rPr lang="en-US" dirty="0"/>
              <a:t>Activity: Stay informed about legal and regulatory requirements related to digital evidence collection.</a:t>
            </a:r>
          </a:p>
          <a:p>
            <a:pPr lvl="1"/>
            <a:r>
              <a:rPr lang="en-US" dirty="0"/>
              <a:t>Benefit: Ensures that the organization's actions are compliant with legal and regulatory standards, reducing legal risks.</a:t>
            </a:r>
          </a:p>
          <a:p>
            <a:r>
              <a:rPr lang="en-US" b="1" dirty="0"/>
              <a:t>Documentation and Record Keeping:</a:t>
            </a:r>
            <a:endParaRPr lang="en-US" dirty="0"/>
          </a:p>
          <a:p>
            <a:pPr lvl="1"/>
            <a:r>
              <a:rPr lang="en-US" dirty="0"/>
              <a:t>Activity: Maintain detailed records of all forensics-related activities.</a:t>
            </a:r>
          </a:p>
          <a:p>
            <a:pPr lvl="1"/>
            <a:r>
              <a:rPr lang="en-US" dirty="0"/>
              <a:t>Benefit: Provides a comprehensive audit trail for investigations and compliance purposes.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06-Oct-23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Mathiazhagan</a:t>
            </a:r>
            <a:r>
              <a:rPr lang="en-US" dirty="0" smtClean="0"/>
              <a:t> P -Assistant Professor - Computer Application </a:t>
            </a:r>
            <a:r>
              <a:rPr lang="en-US" dirty="0" err="1" smtClean="0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870522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I Computer Forensics investigation process and its benefits Suggested Activities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Testing and Simulation Exercises:</a:t>
            </a:r>
            <a:endParaRPr lang="en-US" dirty="0"/>
          </a:p>
          <a:p>
            <a:pPr lvl="1"/>
            <a:r>
              <a:rPr lang="en-US" dirty="0"/>
              <a:t>Activity: Conduct regular tabletop exercises and simulations to test the effectiveness of the forensics readiness plan.</a:t>
            </a:r>
          </a:p>
          <a:p>
            <a:pPr lvl="1"/>
            <a:r>
              <a:rPr lang="en-US" dirty="0"/>
              <a:t>Benefit: Identifies weaknesses in the plan and allows for improvements to be made before a real incident occurs.</a:t>
            </a:r>
          </a:p>
          <a:p>
            <a:r>
              <a:rPr lang="en-US" b="1" dirty="0"/>
              <a:t>Vendor and Third-Party Assessments:</a:t>
            </a:r>
            <a:endParaRPr lang="en-US" dirty="0"/>
          </a:p>
          <a:p>
            <a:pPr lvl="1"/>
            <a:r>
              <a:rPr lang="en-US" dirty="0"/>
              <a:t>Activity: Assess the forensics capabilities and readiness of third-party service providers or vendors.</a:t>
            </a:r>
          </a:p>
          <a:p>
            <a:pPr lvl="1"/>
            <a:r>
              <a:rPr lang="en-US" dirty="0"/>
              <a:t>Benefit: Ensures that external parties can support the organization effectively during an incident.</a:t>
            </a:r>
          </a:p>
          <a:p>
            <a:r>
              <a:rPr lang="en-US" b="1" dirty="0"/>
              <a:t>Communication and Reporting Procedures:</a:t>
            </a:r>
            <a:endParaRPr lang="en-US" dirty="0"/>
          </a:p>
          <a:p>
            <a:pPr lvl="1"/>
            <a:r>
              <a:rPr lang="en-US" dirty="0"/>
              <a:t>Activity: Define communication channels and reporting procedures for forensics-related updates and findings.</a:t>
            </a:r>
          </a:p>
          <a:p>
            <a:pPr lvl="1"/>
            <a:r>
              <a:rPr lang="en-US" dirty="0"/>
              <a:t>Benefit: Keeps stakeholders informed and facilitates a coordinated response effort.</a:t>
            </a:r>
          </a:p>
          <a:p>
            <a:r>
              <a:rPr lang="en-US" dirty="0"/>
              <a:t>By engaging in these activities, organizations can establish a robust forensics readiness plan that not only enhances their ability to investigate and respond to digital incidents but also helps prevent future incidents through proactive measures.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06-Oct-23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Mathiazhagan</a:t>
            </a:r>
            <a:r>
              <a:rPr lang="en-US" dirty="0" smtClean="0"/>
              <a:t> P -Assistant Professor - Computer Application </a:t>
            </a:r>
            <a:r>
              <a:rPr lang="en-US" dirty="0" err="1" smtClean="0"/>
              <a:t>Drsnsrcas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7847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817</Words>
  <Application>Microsoft Office PowerPoint</Application>
  <PresentationFormat>On-screen Show (4:3)</PresentationFormat>
  <Paragraphs>71</Paragraphs>
  <Slides>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Algerian</vt:lpstr>
      <vt:lpstr>Arial</vt:lpstr>
      <vt:lpstr>Calibri</vt:lpstr>
      <vt:lpstr>Times New Roman</vt:lpstr>
      <vt:lpstr>Office Theme</vt:lpstr>
      <vt:lpstr>DR SNSRCAS, CBE  Introduction to Digital Forensics I MCA  ODD SEM UNIT 1   Computer Forensics investigation process and its benefits Suggested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238</cp:revision>
  <dcterms:created xsi:type="dcterms:W3CDTF">2006-08-16T00:00:00Z</dcterms:created>
  <dcterms:modified xsi:type="dcterms:W3CDTF">2023-10-06T16:47:36Z</dcterms:modified>
</cp:coreProperties>
</file>